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7" r:id="rId2"/>
    <p:sldId id="258" r:id="rId3"/>
    <p:sldId id="262" r:id="rId4"/>
    <p:sldId id="263" r:id="rId5"/>
    <p:sldId id="259" r:id="rId6"/>
    <p:sldId id="261" r:id="rId7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6699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64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o-F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o-F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94F31-C935-4645-A93A-DE767F348409}" type="datetimeFigureOut">
              <a:rPr lang="fo-FO" smtClean="0"/>
              <a:pPr/>
              <a:t>19-02-2012</a:t>
            </a:fld>
            <a:endParaRPr lang="fo-F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o-F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8F1CE-A07A-4121-95D4-1C31A796F5F4}" type="slidenum">
              <a:rPr lang="fo-FO" smtClean="0"/>
              <a:pPr/>
              <a:t>‹#›</a:t>
            </a:fld>
            <a:endParaRPr lang="fo-F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o-F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o-F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94F31-C935-4645-A93A-DE767F348409}" type="datetimeFigureOut">
              <a:rPr lang="fo-FO" smtClean="0"/>
              <a:pPr/>
              <a:t>19-02-2012</a:t>
            </a:fld>
            <a:endParaRPr lang="fo-F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o-F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8F1CE-A07A-4121-95D4-1C31A796F5F4}" type="slidenum">
              <a:rPr lang="fo-FO" smtClean="0"/>
              <a:pPr/>
              <a:t>‹#›</a:t>
            </a:fld>
            <a:endParaRPr lang="fo-F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o-F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o-F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94F31-C935-4645-A93A-DE767F348409}" type="datetimeFigureOut">
              <a:rPr lang="fo-FO" smtClean="0"/>
              <a:pPr/>
              <a:t>19-02-2012</a:t>
            </a:fld>
            <a:endParaRPr lang="fo-F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o-F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8F1CE-A07A-4121-95D4-1C31A796F5F4}" type="slidenum">
              <a:rPr lang="fo-FO" smtClean="0"/>
              <a:pPr/>
              <a:t>‹#›</a:t>
            </a:fld>
            <a:endParaRPr lang="fo-F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o-F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o-F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94F31-C935-4645-A93A-DE767F348409}" type="datetimeFigureOut">
              <a:rPr lang="fo-FO" smtClean="0"/>
              <a:pPr/>
              <a:t>19-02-2012</a:t>
            </a:fld>
            <a:endParaRPr lang="fo-F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o-F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8F1CE-A07A-4121-95D4-1C31A796F5F4}" type="slidenum">
              <a:rPr lang="fo-FO" smtClean="0"/>
              <a:pPr/>
              <a:t>‹#›</a:t>
            </a:fld>
            <a:endParaRPr lang="fo-F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o-F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94F31-C935-4645-A93A-DE767F348409}" type="datetimeFigureOut">
              <a:rPr lang="fo-FO" smtClean="0"/>
              <a:pPr/>
              <a:t>19-02-2012</a:t>
            </a:fld>
            <a:endParaRPr lang="fo-F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o-F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8F1CE-A07A-4121-95D4-1C31A796F5F4}" type="slidenum">
              <a:rPr lang="fo-FO" smtClean="0"/>
              <a:pPr/>
              <a:t>‹#›</a:t>
            </a:fld>
            <a:endParaRPr lang="fo-F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o-F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o-F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o-F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94F31-C935-4645-A93A-DE767F348409}" type="datetimeFigureOut">
              <a:rPr lang="fo-FO" smtClean="0"/>
              <a:pPr/>
              <a:t>19-02-2012</a:t>
            </a:fld>
            <a:endParaRPr lang="fo-F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o-F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8F1CE-A07A-4121-95D4-1C31A796F5F4}" type="slidenum">
              <a:rPr lang="fo-FO" smtClean="0"/>
              <a:pPr/>
              <a:t>‹#›</a:t>
            </a:fld>
            <a:endParaRPr lang="fo-F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o-F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o-F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o-F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94F31-C935-4645-A93A-DE767F348409}" type="datetimeFigureOut">
              <a:rPr lang="fo-FO" smtClean="0"/>
              <a:pPr/>
              <a:t>19-02-2012</a:t>
            </a:fld>
            <a:endParaRPr lang="fo-F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o-F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8F1CE-A07A-4121-95D4-1C31A796F5F4}" type="slidenum">
              <a:rPr lang="fo-FO" smtClean="0"/>
              <a:pPr/>
              <a:t>‹#›</a:t>
            </a:fld>
            <a:endParaRPr lang="fo-F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o-F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94F31-C935-4645-A93A-DE767F348409}" type="datetimeFigureOut">
              <a:rPr lang="fo-FO" smtClean="0"/>
              <a:pPr/>
              <a:t>19-02-2012</a:t>
            </a:fld>
            <a:endParaRPr lang="fo-F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o-F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8F1CE-A07A-4121-95D4-1C31A796F5F4}" type="slidenum">
              <a:rPr lang="fo-FO" smtClean="0"/>
              <a:pPr/>
              <a:t>‹#›</a:t>
            </a:fld>
            <a:endParaRPr lang="fo-F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94F31-C935-4645-A93A-DE767F348409}" type="datetimeFigureOut">
              <a:rPr lang="fo-FO" smtClean="0"/>
              <a:pPr/>
              <a:t>19-02-2012</a:t>
            </a:fld>
            <a:endParaRPr lang="fo-F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o-F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8F1CE-A07A-4121-95D4-1C31A796F5F4}" type="slidenum">
              <a:rPr lang="fo-FO" smtClean="0"/>
              <a:pPr/>
              <a:t>‹#›</a:t>
            </a:fld>
            <a:endParaRPr lang="fo-F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o-F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o-F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94F31-C935-4645-A93A-DE767F348409}" type="datetimeFigureOut">
              <a:rPr lang="fo-FO" smtClean="0"/>
              <a:pPr/>
              <a:t>19-02-2012</a:t>
            </a:fld>
            <a:endParaRPr lang="fo-F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o-F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8F1CE-A07A-4121-95D4-1C31A796F5F4}" type="slidenum">
              <a:rPr lang="fo-FO" smtClean="0"/>
              <a:pPr/>
              <a:t>‹#›</a:t>
            </a:fld>
            <a:endParaRPr lang="fo-F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o-F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o-F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94F31-C935-4645-A93A-DE767F348409}" type="datetimeFigureOut">
              <a:rPr lang="fo-FO" smtClean="0"/>
              <a:pPr/>
              <a:t>19-02-2012</a:t>
            </a:fld>
            <a:endParaRPr lang="fo-F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o-F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8F1CE-A07A-4121-95D4-1C31A796F5F4}" type="slidenum">
              <a:rPr lang="fo-FO" smtClean="0"/>
              <a:pPr/>
              <a:t>‹#›</a:t>
            </a:fld>
            <a:endParaRPr lang="fo-F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o-F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o-F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94F31-C935-4645-A93A-DE767F348409}" type="datetimeFigureOut">
              <a:rPr lang="fo-FO" smtClean="0"/>
              <a:pPr/>
              <a:t>19-02-2012</a:t>
            </a:fld>
            <a:endParaRPr lang="fo-F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o-F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8F1CE-A07A-4121-95D4-1C31A796F5F4}" type="slidenum">
              <a:rPr lang="fo-FO" smtClean="0"/>
              <a:pPr/>
              <a:t>‹#›</a:t>
            </a:fld>
            <a:endParaRPr lang="fo-F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2204864"/>
            <a:ext cx="7772400" cy="1611610"/>
          </a:xfrm>
        </p:spPr>
        <p:txBody>
          <a:bodyPr>
            <a:normAutofit fontScale="90000"/>
          </a:bodyPr>
          <a:lstStyle/>
          <a:p>
            <a:r>
              <a:rPr lang="fo-FO" sz="7300" b="1" dirty="0" smtClean="0"/>
              <a:t>Fiskivinnuroyndir</a:t>
            </a:r>
            <a:r>
              <a:rPr lang="fo-FO" b="1" dirty="0" smtClean="0"/>
              <a:t/>
            </a:r>
            <a:br>
              <a:rPr lang="fo-FO" b="1" dirty="0" smtClean="0"/>
            </a:br>
            <a:endParaRPr lang="fo-FO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o-FO" sz="4000" b="1" dirty="0" smtClean="0">
                <a:solidFill>
                  <a:schemeClr val="tx1"/>
                </a:solidFill>
              </a:rPr>
              <a:t>2012</a:t>
            </a:r>
            <a:endParaRPr lang="fo-FO" b="1" dirty="0">
              <a:solidFill>
                <a:schemeClr val="tx1"/>
              </a:solidFill>
            </a:endParaRPr>
          </a:p>
        </p:txBody>
      </p:sp>
      <p:pic>
        <p:nvPicPr>
          <p:cNvPr id="4" name="Picture 6" descr="Nyt billede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620688"/>
            <a:ext cx="1809750" cy="619125"/>
          </a:xfrm>
          <a:prstGeom prst="rect">
            <a:avLst/>
          </a:prstGeom>
          <a:noFill/>
        </p:spPr>
      </p:pic>
      <p:pic>
        <p:nvPicPr>
          <p:cNvPr id="5" name="Picture 7" descr="Nyt billede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548680"/>
            <a:ext cx="2362200" cy="666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fo-FO" b="1" dirty="0" smtClean="0">
                <a:solidFill>
                  <a:schemeClr val="accent1">
                    <a:lumMod val="75000"/>
                  </a:schemeClr>
                </a:solidFill>
              </a:rPr>
              <a:t>Raðfest øki</a:t>
            </a:r>
            <a:r>
              <a:rPr lang="fo-FO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fo-FO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fo-FO" sz="3600" b="1" dirty="0" smtClean="0">
                <a:solidFill>
                  <a:schemeClr val="accent1">
                    <a:lumMod val="75000"/>
                  </a:schemeClr>
                </a:solidFill>
              </a:rPr>
              <a:t>2009-2012</a:t>
            </a:r>
            <a:endParaRPr lang="fo-FO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o-FO" dirty="0" smtClean="0"/>
              <a:t>Burðardyggur fiskiskapur</a:t>
            </a:r>
          </a:p>
          <a:p>
            <a:pPr lvl="1"/>
            <a:r>
              <a:rPr lang="fo-FO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Praktiskar royndir ella vísindaligar kanningar, t.d.</a:t>
            </a:r>
            <a:endParaRPr lang="fo-FO" sz="32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fo-FO" dirty="0" smtClean="0"/>
          </a:p>
          <a:p>
            <a:r>
              <a:rPr lang="fo-FO" dirty="0" smtClean="0"/>
              <a:t>Royndarveiða og virðisøking av fiski</a:t>
            </a:r>
          </a:p>
          <a:p>
            <a:pPr lvl="1"/>
            <a:r>
              <a:rPr lang="fo-FO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Praktiskar royndir ella vísindaligar kanningar</a:t>
            </a:r>
          </a:p>
          <a:p>
            <a:endParaRPr lang="fo-FO" dirty="0" smtClean="0"/>
          </a:p>
          <a:p>
            <a:r>
              <a:rPr lang="fo-FO" dirty="0" smtClean="0"/>
              <a:t>Búskaparlig og samfelagslig menning av </a:t>
            </a:r>
            <a:r>
              <a:rPr lang="fo-FO" dirty="0" smtClean="0"/>
              <a:t>fiskivinnuni</a:t>
            </a:r>
          </a:p>
          <a:p>
            <a:pPr lvl="1"/>
            <a:r>
              <a:rPr lang="fo-FO" sz="2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Fyrisitingarligar, fíggjarligar, hagfrøðiligar, samfelagsligar ella búskaparligar kanningar ella greiningar</a:t>
            </a:r>
            <a:endParaRPr lang="fo-FO" sz="2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fo-FO" b="1" dirty="0" smtClean="0">
                <a:solidFill>
                  <a:schemeClr val="accent1">
                    <a:lumMod val="75000"/>
                  </a:schemeClr>
                </a:solidFill>
              </a:rPr>
              <a:t>Raðfest øki</a:t>
            </a:r>
            <a:r>
              <a:rPr lang="fo-FO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fo-FO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fo-FO" sz="3600" b="1" dirty="0" smtClean="0">
                <a:solidFill>
                  <a:schemeClr val="accent1">
                    <a:lumMod val="75000"/>
                  </a:schemeClr>
                </a:solidFill>
              </a:rPr>
              <a:t>2009-2012</a:t>
            </a:r>
            <a:endParaRPr lang="fo-FO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28800"/>
            <a:ext cx="8686800" cy="4525963"/>
          </a:xfrm>
        </p:spPr>
        <p:txBody>
          <a:bodyPr>
            <a:normAutofit fontScale="70000" lnSpcReduction="20000"/>
          </a:bodyPr>
          <a:lstStyle/>
          <a:p>
            <a:r>
              <a:rPr lang="fo-FO" sz="3400" b="1" dirty="0" smtClean="0">
                <a:solidFill>
                  <a:schemeClr val="tx2"/>
                </a:solidFill>
              </a:rPr>
              <a:t>Burðardyggur fiskiskapur </a:t>
            </a:r>
          </a:p>
          <a:p>
            <a:pPr>
              <a:buNone/>
            </a:pPr>
            <a:r>
              <a:rPr lang="da-DK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Dømi:</a:t>
            </a:r>
            <a:endParaRPr lang="fo-FO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/>
            <a:r>
              <a:rPr lang="da-DK" sz="3200" dirty="0" smtClean="0"/>
              <a:t>Umhvørvisvinarlig  og orkusparandi tøkni</a:t>
            </a:r>
            <a:endParaRPr lang="da-DK" sz="3200" dirty="0" smtClean="0"/>
          </a:p>
          <a:p>
            <a:pPr lvl="1"/>
            <a:r>
              <a:rPr lang="fo-FO" sz="3200" dirty="0" smtClean="0"/>
              <a:t>Lívfrøði </a:t>
            </a:r>
            <a:r>
              <a:rPr lang="fo-FO" sz="3200" dirty="0" smtClean="0"/>
              <a:t>og vistfrøði hjá fiski</a:t>
            </a:r>
            <a:endParaRPr lang="da-DK" sz="3200" dirty="0" smtClean="0"/>
          </a:p>
          <a:p>
            <a:pPr lvl="1"/>
            <a:r>
              <a:rPr lang="fo-FO" sz="3200" dirty="0" smtClean="0"/>
              <a:t>Skipanir </a:t>
            </a:r>
            <a:r>
              <a:rPr lang="fo-FO" sz="3200" dirty="0" smtClean="0"/>
              <a:t>fyri máting av </a:t>
            </a:r>
            <a:r>
              <a:rPr lang="fo-FO" sz="3200" dirty="0" smtClean="0"/>
              <a:t>fiskiveiðiorku</a:t>
            </a:r>
          </a:p>
          <a:p>
            <a:pPr lvl="1"/>
            <a:endParaRPr lang="da-DK" sz="2000" dirty="0" smtClean="0"/>
          </a:p>
          <a:p>
            <a:r>
              <a:rPr lang="fo-FO" sz="3400" b="1" dirty="0" smtClean="0">
                <a:solidFill>
                  <a:schemeClr val="tx2"/>
                </a:solidFill>
              </a:rPr>
              <a:t>Royndarveiða og virðisøking av fiski</a:t>
            </a:r>
            <a:endParaRPr lang="da-DK" sz="3400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fo-FO" dirty="0" smtClean="0"/>
              <a:t>Dømi:</a:t>
            </a:r>
            <a:endParaRPr lang="da-DK" dirty="0" smtClean="0"/>
          </a:p>
          <a:p>
            <a:pPr lvl="1"/>
            <a:r>
              <a:rPr lang="fo-FO" sz="3200" dirty="0" smtClean="0"/>
              <a:t>Royndarveiða </a:t>
            </a:r>
            <a:r>
              <a:rPr lang="fo-FO" sz="3200" dirty="0" smtClean="0"/>
              <a:t>eftir fiskasløgum, sum ikki verða gagnnýtt </a:t>
            </a:r>
            <a:r>
              <a:rPr lang="fo-FO" sz="3200" dirty="0" smtClean="0"/>
              <a:t> </a:t>
            </a:r>
            <a:endParaRPr lang="da-DK" sz="3200" dirty="0" smtClean="0"/>
          </a:p>
          <a:p>
            <a:pPr lvl="1"/>
            <a:r>
              <a:rPr lang="fo-FO" sz="3200" dirty="0" smtClean="0"/>
              <a:t>At </a:t>
            </a:r>
            <a:r>
              <a:rPr lang="fo-FO" sz="3200" dirty="0" smtClean="0"/>
              <a:t>fáa størri p</a:t>
            </a:r>
            <a:r>
              <a:rPr lang="fo-FO" sz="3200" dirty="0" smtClean="0"/>
              <a:t>art </a:t>
            </a:r>
            <a:r>
              <a:rPr lang="fo-FO" sz="3200" dirty="0" smtClean="0"/>
              <a:t>av tilfeinginum til matna og finna marknaðir</a:t>
            </a:r>
            <a:endParaRPr lang="da-DK" sz="3200" dirty="0" smtClean="0"/>
          </a:p>
          <a:p>
            <a:pPr lvl="1"/>
            <a:r>
              <a:rPr lang="fo-FO" sz="3200" dirty="0" smtClean="0"/>
              <a:t>L</a:t>
            </a:r>
            <a:r>
              <a:rPr lang="nb-NO" sz="3200" dirty="0" smtClean="0"/>
              <a:t>ýsa </a:t>
            </a:r>
            <a:r>
              <a:rPr lang="nb-NO" sz="3200" dirty="0" smtClean="0"/>
              <a:t>og loysa praktiskar trupulleikar at fáa alla veiðu til høldar</a:t>
            </a:r>
            <a:endParaRPr lang="da-DK" sz="3200" dirty="0" smtClean="0"/>
          </a:p>
          <a:p>
            <a:pPr lvl="1"/>
            <a:r>
              <a:rPr lang="fo-FO" sz="3200" dirty="0" smtClean="0"/>
              <a:t>Sporføri </a:t>
            </a:r>
            <a:r>
              <a:rPr lang="fo-FO" sz="3200" dirty="0" smtClean="0"/>
              <a:t>og økja um vitanina um tilfeingi, fiskiskap og framleiðslu</a:t>
            </a:r>
            <a:endParaRPr lang="da-DK" sz="3200" dirty="0" smtClean="0"/>
          </a:p>
          <a:p>
            <a:pPr lvl="1"/>
            <a:r>
              <a:rPr lang="fo-FO" sz="3200" dirty="0" smtClean="0"/>
              <a:t>Biotøkni</a:t>
            </a:r>
            <a:endParaRPr lang="da-DK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fo-FO" b="1" dirty="0" smtClean="0">
                <a:solidFill>
                  <a:schemeClr val="accent1">
                    <a:lumMod val="75000"/>
                  </a:schemeClr>
                </a:solidFill>
              </a:rPr>
              <a:t>Raðfest øki</a:t>
            </a:r>
            <a:r>
              <a:rPr lang="fo-FO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fo-FO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fo-FO" sz="3600" b="1" dirty="0" smtClean="0">
                <a:solidFill>
                  <a:schemeClr val="accent1">
                    <a:lumMod val="75000"/>
                  </a:schemeClr>
                </a:solidFill>
              </a:rPr>
              <a:t>2009-2012</a:t>
            </a:r>
            <a:endParaRPr lang="fo-FO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28800"/>
            <a:ext cx="8686800" cy="4525963"/>
          </a:xfrm>
        </p:spPr>
        <p:txBody>
          <a:bodyPr>
            <a:normAutofit/>
          </a:bodyPr>
          <a:lstStyle/>
          <a:p>
            <a:r>
              <a:rPr lang="fo-FO" sz="2600" b="1" dirty="0" smtClean="0">
                <a:solidFill>
                  <a:schemeClr val="tx2"/>
                </a:solidFill>
              </a:rPr>
              <a:t>Búskaparlig og samfelagslig menning av </a:t>
            </a:r>
            <a:r>
              <a:rPr lang="fo-FO" sz="2600" b="1" dirty="0" smtClean="0">
                <a:solidFill>
                  <a:schemeClr val="tx2"/>
                </a:solidFill>
              </a:rPr>
              <a:t>fiskivinnuni</a:t>
            </a:r>
            <a:endParaRPr lang="da-DK" sz="2600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fo-FO" sz="2400" dirty="0" smtClean="0">
                <a:solidFill>
                  <a:schemeClr val="tx2"/>
                </a:solidFill>
              </a:rPr>
              <a:t>Styrkja grundarlagið undir vinnuligum og politiskum avgerðum t.d:</a:t>
            </a:r>
            <a:endParaRPr lang="da-DK" sz="2400" dirty="0" smtClean="0">
              <a:solidFill>
                <a:schemeClr val="tx2"/>
              </a:solidFill>
            </a:endParaRPr>
          </a:p>
          <a:p>
            <a:pPr lvl="1"/>
            <a:r>
              <a:rPr lang="fo-FO" sz="2400" dirty="0" smtClean="0">
                <a:solidFill>
                  <a:schemeClr val="tx2"/>
                </a:solidFill>
              </a:rPr>
              <a:t>Tilfeingisbúskapur </a:t>
            </a:r>
            <a:r>
              <a:rPr lang="fo-FO" sz="2400" dirty="0" smtClean="0">
                <a:solidFill>
                  <a:schemeClr val="tx2"/>
                </a:solidFill>
              </a:rPr>
              <a:t>og fyrisiting</a:t>
            </a:r>
            <a:endParaRPr lang="da-DK" sz="2400" dirty="0" smtClean="0">
              <a:solidFill>
                <a:schemeClr val="tx2"/>
              </a:solidFill>
            </a:endParaRPr>
          </a:p>
          <a:p>
            <a:pPr lvl="1"/>
            <a:r>
              <a:rPr lang="fo-FO" sz="2400" dirty="0" smtClean="0">
                <a:solidFill>
                  <a:schemeClr val="tx2"/>
                </a:solidFill>
              </a:rPr>
              <a:t>Avgerðarrættur </a:t>
            </a:r>
            <a:r>
              <a:rPr lang="fo-FO" sz="2400" dirty="0" smtClean="0">
                <a:solidFill>
                  <a:schemeClr val="tx2"/>
                </a:solidFill>
              </a:rPr>
              <a:t>og ognarskapur í fiskivinnuni</a:t>
            </a:r>
            <a:endParaRPr lang="da-DK" sz="2400" dirty="0" smtClean="0">
              <a:solidFill>
                <a:schemeClr val="tx2"/>
              </a:solidFill>
            </a:endParaRPr>
          </a:p>
          <a:p>
            <a:pPr lvl="1"/>
            <a:r>
              <a:rPr lang="fo-FO" sz="2400" dirty="0" smtClean="0">
                <a:solidFill>
                  <a:schemeClr val="tx2"/>
                </a:solidFill>
              </a:rPr>
              <a:t>Skipan </a:t>
            </a:r>
            <a:r>
              <a:rPr lang="fo-FO" sz="2400" dirty="0" smtClean="0">
                <a:solidFill>
                  <a:schemeClr val="tx2"/>
                </a:solidFill>
              </a:rPr>
              <a:t>av framtíðar fiskiskapi og flota undir Føroyum</a:t>
            </a:r>
            <a:endParaRPr lang="da-DK" sz="2400" dirty="0" smtClean="0">
              <a:solidFill>
                <a:schemeClr val="tx2"/>
              </a:solidFill>
            </a:endParaRPr>
          </a:p>
          <a:p>
            <a:pPr lvl="1"/>
            <a:r>
              <a:rPr lang="fo-FO" sz="2400" dirty="0" smtClean="0">
                <a:solidFill>
                  <a:schemeClr val="tx2"/>
                </a:solidFill>
              </a:rPr>
              <a:t>Ferðafólkafiskiskapur </a:t>
            </a:r>
            <a:endParaRPr lang="da-DK" sz="2400" dirty="0" smtClean="0">
              <a:solidFill>
                <a:schemeClr val="tx2"/>
              </a:solidFill>
            </a:endParaRPr>
          </a:p>
          <a:p>
            <a:endParaRPr lang="fo-FO" b="1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fo-FO" b="1" dirty="0" smtClean="0">
                <a:solidFill>
                  <a:schemeClr val="accent1">
                    <a:lumMod val="75000"/>
                  </a:schemeClr>
                </a:solidFill>
              </a:rPr>
              <a:t>Fíggjarkarmur 2012</a:t>
            </a:r>
            <a:endParaRPr lang="fo-FO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o-FO" sz="2800" b="1" dirty="0" smtClean="0">
                <a:solidFill>
                  <a:schemeClr val="tx2"/>
                </a:solidFill>
              </a:rPr>
              <a:t>Samlað játtan		4,308 mill. Kr     </a:t>
            </a:r>
            <a:r>
              <a:rPr lang="fo-FO" sz="2400" b="1" dirty="0" smtClean="0">
                <a:solidFill>
                  <a:schemeClr val="accent2">
                    <a:lumMod val="75000"/>
                  </a:schemeClr>
                </a:solidFill>
              </a:rPr>
              <a:t>(í 2011: 5,008)</a:t>
            </a:r>
            <a:endParaRPr lang="fo-FO" sz="28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endParaRPr lang="fo-FO" sz="2800" b="1" dirty="0" smtClean="0">
              <a:solidFill>
                <a:schemeClr val="tx2"/>
              </a:solidFill>
            </a:endParaRPr>
          </a:p>
          <a:p>
            <a:r>
              <a:rPr lang="fo-FO" sz="2400" b="1" dirty="0" smtClean="0">
                <a:solidFill>
                  <a:schemeClr val="tx2"/>
                </a:solidFill>
              </a:rPr>
              <a:t>Framhaldandi verkætlanir    1,530  mill. kr  (8 verkætlanir )</a:t>
            </a:r>
          </a:p>
          <a:p>
            <a:r>
              <a:rPr lang="fo-FO" sz="2400" b="1" dirty="0" smtClean="0">
                <a:solidFill>
                  <a:schemeClr val="tx2"/>
                </a:solidFill>
              </a:rPr>
              <a:t>Nýggjar verkætlanir	   1,605  mill. kr  (8 verkætlanir)</a:t>
            </a:r>
          </a:p>
          <a:p>
            <a:r>
              <a:rPr lang="fo-FO" sz="2400" b="1" dirty="0" smtClean="0">
                <a:solidFill>
                  <a:schemeClr val="tx2"/>
                </a:solidFill>
              </a:rPr>
              <a:t>Íalt  higartil			   3,135  mill. kr  (16 verkætlanir)</a:t>
            </a:r>
          </a:p>
          <a:p>
            <a:pPr>
              <a:buNone/>
            </a:pPr>
            <a:endParaRPr lang="fo-FO" sz="2800" b="1" dirty="0" smtClean="0">
              <a:solidFill>
                <a:schemeClr val="tx2"/>
              </a:solidFill>
            </a:endParaRPr>
          </a:p>
          <a:p>
            <a:r>
              <a:rPr lang="fo-FO" sz="2800" b="1" dirty="0" smtClean="0">
                <a:solidFill>
                  <a:schemeClr val="tx2"/>
                </a:solidFill>
              </a:rPr>
              <a:t>Eftir til seinna umfar: 	1,173 mill. kr</a:t>
            </a:r>
            <a:endParaRPr lang="fo-FO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692696"/>
            <a:ext cx="6904488" cy="3340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0066" y="4149080"/>
            <a:ext cx="6871691" cy="2391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64704"/>
          </a:xfrm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fo-FO" sz="3600" b="1" dirty="0" smtClean="0"/>
              <a:t>Verkætlanir higartil</a:t>
            </a:r>
            <a:endParaRPr lang="fo-FO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447</TotalTime>
  <Words>152</Words>
  <Application>Microsoft Office PowerPoint</Application>
  <PresentationFormat>On-screen Show (4:3)</PresentationFormat>
  <Paragraphs>41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Fiskivinnuroyndir </vt:lpstr>
      <vt:lpstr>Raðfest øki 2009-2012</vt:lpstr>
      <vt:lpstr>Raðfest øki 2009-2012</vt:lpstr>
      <vt:lpstr>Raðfest øki 2009-2012</vt:lpstr>
      <vt:lpstr>Fíggjarkarmur 2012</vt:lpstr>
      <vt:lpstr>Verkætlanir higartil</vt:lpstr>
    </vt:vector>
  </TitlesOfParts>
  <Company>Havstovan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Fiskivinnuroyndir 2012 </dc:title>
  <dc:creator>Eilif Gaard</dc:creator>
  <cp:lastModifiedBy>Eilif Gaard</cp:lastModifiedBy>
  <cp:revision>16</cp:revision>
  <dcterms:created xsi:type="dcterms:W3CDTF">2012-02-16T13:25:48Z</dcterms:created>
  <dcterms:modified xsi:type="dcterms:W3CDTF">2012-02-19T22:34:33Z</dcterms:modified>
</cp:coreProperties>
</file>